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gasaisriramyelavarthi@gmail.com" initials="" lastIdx="1" clrIdx="0">
    <p:extLst>
      <p:ext uri="{19B8F6BF-5375-455C-9EA6-DF929625EA0E}">
        <p15:presenceInfo xmlns:p15="http://schemas.microsoft.com/office/powerpoint/2012/main" userId="442b9d7805d264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B9C1-9146-80B8-3BED-72E3296AD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44BC-0D02-2927-A0EC-18CD6EF98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38073-3EEC-CF73-FF2C-F05071B8E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3F3-D30A-4A85-8247-C86DBD7345E5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BCB8D-12E8-0507-12D2-ED39731CF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560C3-3602-BBA8-D4D6-67C62FCD7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87C8-17D9-47CF-B75D-B89EE30D1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1404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8495-7F3B-8D3A-3B2E-F824F2298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99C16-80AD-460B-BDF4-93EA0709C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E1EC1-BDDE-7449-6B78-48CD02203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3F3-D30A-4A85-8247-C86DBD7345E5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B355D-D5CC-725B-892E-731F23ACA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09D4A-F986-ECE0-687A-5D5DB93B7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87C8-17D9-47CF-B75D-B89EE30D1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722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1E2436-EC4F-8BF6-48A2-2BD800236D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88169C-DF3F-D7F8-D5A9-00A70775C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5C0EC-3A19-1248-F1A3-326C8DBD1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3F3-D30A-4A85-8247-C86DBD7345E5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FB931-F147-34AE-CD31-BAF631B5F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2F65E-188E-412F-92E5-373C1AF47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87C8-17D9-47CF-B75D-B89EE30D1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19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4F69-4EEA-DAE8-A214-881C158B3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495A9-0B66-5D1D-1461-9AEED3E5A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793CF-9542-9DFB-1A3E-6BEA2212B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3F3-D30A-4A85-8247-C86DBD7345E5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36D55-9D37-3935-A81D-426C9B897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C5873-4255-3463-F7FC-DE9510E5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87C8-17D9-47CF-B75D-B89EE30D1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238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4CE8E-FB45-6FB5-F750-D9A0CD664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FB1E2-C2EB-4CA4-A87B-65D792BDF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38278-C351-4791-4D2E-FB1C0E82D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3F3-D30A-4A85-8247-C86DBD7345E5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1F960-4222-86C2-64AB-2DC1DFC3A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0C0E3-703F-3DFF-8F28-05BE93F8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87C8-17D9-47CF-B75D-B89EE30D1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703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9EC0-AE0D-1D82-3552-ED15A7B7C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53D1-CC13-6147-20AC-A2CC6BE45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09B44-2C43-43DE-D147-6DE0611DB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9FCEC-E22B-62EC-4DE8-8F95A61AD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3F3-D30A-4A85-8247-C86DBD7345E5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9FE41-23FB-EF84-FD1D-35E2A7AA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FC694-5B33-9B40-DE92-E4CD56EA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87C8-17D9-47CF-B75D-B89EE30D1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224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A475-9243-566D-EF62-12C9CFF9F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AF423-32C0-F3BF-D733-4EAF781BC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BB42A-49C4-2B51-A3B7-475457866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1FA515-6195-40F3-95A7-DFF0687902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24875-1010-66C1-CBC5-7E47C54BD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D0F256-93B3-0F32-EC5B-72CA0A812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3F3-D30A-4A85-8247-C86DBD7345E5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2F3A36-3F6C-F749-37E9-B8B610011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E4077A-5913-A8AD-D78B-1D9D58F4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87C8-17D9-47CF-B75D-B89EE30D1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444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1E78-25B5-F5DC-3DB4-6DC25E1D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DC754-3041-0CE5-38C9-6D27FB4D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3F3-D30A-4A85-8247-C86DBD7345E5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25BA8-7096-B639-0155-EDD815471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EA736-19C1-B314-D8B6-CAA06B06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87C8-17D9-47CF-B75D-B89EE30D1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89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DC596-BF8F-56B4-590E-A61603284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3F3-D30A-4A85-8247-C86DBD7345E5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F16EB-C206-F357-9F41-D060D6D15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AD191-A57E-CDAE-1446-413A09DE1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87C8-17D9-47CF-B75D-B89EE30D1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75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B368-2533-3BDF-0C55-59969B72A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2CA7F-E876-243B-B67D-E8471BA3A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0C10D-A48C-915B-9B25-49958528D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2AC4D-7E80-AB22-7840-5B3E8BDAA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3F3-D30A-4A85-8247-C86DBD7345E5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B771E-2073-FFF5-BB17-059DCAA3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DFD00-0354-3475-0197-9CAE6202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87C8-17D9-47CF-B75D-B89EE30D1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320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F9DB-F702-935C-598B-93A27137E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CB982-8240-A247-F87A-A16C9A9244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14335-BA40-6213-0D07-434D8C154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EF90A-14F1-BCBC-C014-E37B3A90B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3F3-D30A-4A85-8247-C86DBD7345E5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B72E8-ED54-1361-8EDD-812AA741A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756F3-23D1-4712-D3C5-8E27C23D8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87C8-17D9-47CF-B75D-B89EE30D1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336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F79D2D-7E1F-2369-E8D4-E75C1C877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3265B-AE7E-0797-9AD0-202753DA9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2AC79-09EC-4963-3745-5DE135355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593F3-D30A-4A85-8247-C86DBD7345E5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2B0B8-7986-0101-7D01-CDA799575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3155C-4941-E4C6-B0B6-080619141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F87C8-17D9-47CF-B75D-B89EE30D1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7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42774-F59F-0A29-92C2-46B5D185A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/>
              <a:t>           </a:t>
            </a:r>
            <a:r>
              <a:rPr lang="en-US" sz="9600" dirty="0" err="1"/>
              <a:t>Zudio</a:t>
            </a:r>
            <a:endParaRPr lang="en-IN" sz="9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19B6AD-3293-2D90-4751-CBC53D823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965" y="2070239"/>
            <a:ext cx="4615424" cy="3434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546DCC-2A57-2082-48CE-CA06824A1AD7}"/>
              </a:ext>
            </a:extLst>
          </p:cNvPr>
          <p:cNvSpPr txBox="1"/>
          <p:nvPr/>
        </p:nvSpPr>
        <p:spPr>
          <a:xfrm>
            <a:off x="5638800" y="2900082"/>
            <a:ext cx="5715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Zudio</a:t>
            </a:r>
            <a:r>
              <a:rPr lang="en-US" sz="2000" dirty="0"/>
              <a:t> was established in 2016 has a fastest fashion brand </a:t>
            </a:r>
          </a:p>
          <a:p>
            <a:endParaRPr lang="en-US" sz="2000" dirty="0"/>
          </a:p>
          <a:p>
            <a:r>
              <a:rPr lang="en-US" sz="2000" dirty="0"/>
              <a:t>*</a:t>
            </a:r>
            <a:r>
              <a:rPr lang="en-US" sz="2000" dirty="0" err="1"/>
              <a:t>zudio</a:t>
            </a:r>
            <a:r>
              <a:rPr lang="en-US" sz="2000" dirty="0"/>
              <a:t> is parent company of TATA groups</a:t>
            </a:r>
          </a:p>
          <a:p>
            <a:endParaRPr lang="en-US" sz="2000" dirty="0"/>
          </a:p>
          <a:p>
            <a:r>
              <a:rPr lang="en-US" sz="2000" dirty="0"/>
              <a:t>*The growing demand for affordable fashion in Indian market </a:t>
            </a:r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78566-E3B2-46C9-2203-92F1ED1E7F2F}"/>
              </a:ext>
            </a:extLst>
          </p:cNvPr>
          <p:cNvSpPr txBox="1"/>
          <p:nvPr/>
        </p:nvSpPr>
        <p:spPr>
          <a:xfrm>
            <a:off x="322729" y="45406"/>
            <a:ext cx="22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TASK-5</a:t>
            </a:r>
            <a:endParaRPr lang="en-IN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D0DA3D-AE3E-C9A0-134C-200E708C1BCD}"/>
              </a:ext>
            </a:extLst>
          </p:cNvPr>
          <p:cNvSpPr txBox="1"/>
          <p:nvPr/>
        </p:nvSpPr>
        <p:spPr>
          <a:xfrm>
            <a:off x="1524000" y="45406"/>
            <a:ext cx="2626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USER JOUNERY MAP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7633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77E8D-05E7-1BE0-7FAC-CD3B67F1EB57}"/>
              </a:ext>
            </a:extLst>
          </p:cNvPr>
          <p:cNvSpPr txBox="1"/>
          <p:nvPr/>
        </p:nvSpPr>
        <p:spPr>
          <a:xfrm>
            <a:off x="110957" y="421342"/>
            <a:ext cx="641534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sz="2800" b="1" i="1" u="sng" dirty="0">
                <a:latin typeface="Algerian" panose="04020705040A02060702" pitchFamily="82" charset="0"/>
              </a:rPr>
              <a:t>awareness : </a:t>
            </a:r>
          </a:p>
          <a:p>
            <a:r>
              <a:rPr lang="en-US" sz="2800" b="1" i="1" u="sng" dirty="0">
                <a:latin typeface="Algerian" panose="04020705040A02060702" pitchFamily="82" charset="0"/>
                <a:sym typeface="Wingdings" panose="05000000000000000000" pitchFamily="2" charset="2"/>
              </a:rPr>
              <a:t></a:t>
            </a:r>
            <a:r>
              <a:rPr lang="en-US" sz="2800" b="1" i="1" u="sng" dirty="0">
                <a:latin typeface="Bahnschrift Light" panose="020B0502040204020203" pitchFamily="34" charset="0"/>
              </a:rPr>
              <a:t>social </a:t>
            </a:r>
            <a:r>
              <a:rPr lang="en-US" sz="2800" b="1" i="1" u="sng" dirty="0" err="1">
                <a:latin typeface="Bahnschrift Light" panose="020B0502040204020203" pitchFamily="34" charset="0"/>
              </a:rPr>
              <a:t>media,online</a:t>
            </a:r>
            <a:r>
              <a:rPr lang="en-US" sz="2800" b="1" i="1" u="sng" dirty="0">
                <a:latin typeface="Bahnschrift Light" panose="020B0502040204020203" pitchFamily="34" charset="0"/>
              </a:rPr>
              <a:t> </a:t>
            </a:r>
            <a:r>
              <a:rPr lang="en-US" sz="2800" b="1" i="1" u="sng" dirty="0" err="1">
                <a:latin typeface="Bahnschrift Light" panose="020B0502040204020203" pitchFamily="34" charset="0"/>
              </a:rPr>
              <a:t>advertisement,in</a:t>
            </a:r>
            <a:r>
              <a:rPr lang="en-US" sz="2800" b="1" i="1" u="sng" dirty="0">
                <a:latin typeface="Bahnschrift Light" panose="020B0502040204020203" pitchFamily="34" charset="0"/>
              </a:rPr>
              <a:t> stores </a:t>
            </a:r>
            <a:r>
              <a:rPr lang="en-US" sz="2800" b="1" i="1" u="sng" dirty="0" err="1">
                <a:latin typeface="Bahnschrift Light" panose="020B0502040204020203" pitchFamily="34" charset="0"/>
              </a:rPr>
              <a:t>display,word</a:t>
            </a:r>
            <a:r>
              <a:rPr lang="en-US" sz="2800" b="1" i="1" u="sng" dirty="0">
                <a:latin typeface="Bahnschrift Light" panose="020B0502040204020203" pitchFamily="34" charset="0"/>
              </a:rPr>
              <a:t>-of-mouth.</a:t>
            </a:r>
          </a:p>
          <a:p>
            <a:endParaRPr lang="en-US" sz="2800" b="1" i="1" u="sng" dirty="0">
              <a:latin typeface="+mj-lt"/>
            </a:endParaRPr>
          </a:p>
          <a:p>
            <a:r>
              <a:rPr lang="en-US" sz="2800" b="1" i="1" u="sng" dirty="0">
                <a:latin typeface="+mj-lt"/>
              </a:rPr>
              <a:t>   </a:t>
            </a:r>
            <a:r>
              <a:rPr lang="en-US" sz="2800" b="1" i="1" u="sng" dirty="0">
                <a:latin typeface="+mj-lt"/>
                <a:sym typeface="Wingdings" panose="05000000000000000000" pitchFamily="2" charset="2"/>
              </a:rPr>
              <a:t> sees </a:t>
            </a:r>
            <a:r>
              <a:rPr lang="en-US" sz="2800" b="1" i="1" u="sng" dirty="0" err="1">
                <a:latin typeface="+mj-lt"/>
                <a:sym typeface="Wingdings" panose="05000000000000000000" pitchFamily="2" charset="2"/>
              </a:rPr>
              <a:t>zudio’s</a:t>
            </a:r>
            <a:r>
              <a:rPr lang="en-US" sz="2800" b="1" i="1" u="sng" dirty="0">
                <a:latin typeface="+mj-lt"/>
                <a:sym typeface="Wingdings" panose="05000000000000000000" pitchFamily="2" charset="2"/>
              </a:rPr>
              <a:t> brand or </a:t>
            </a:r>
            <a:r>
              <a:rPr lang="en-US" sz="2800" b="1" i="1" u="sng" dirty="0" err="1">
                <a:latin typeface="+mj-lt"/>
                <a:sym typeface="Wingdings" panose="05000000000000000000" pitchFamily="2" charset="2"/>
              </a:rPr>
              <a:t>products,learn</a:t>
            </a:r>
            <a:r>
              <a:rPr lang="en-US" sz="2800" b="1" i="1" u="sng" dirty="0">
                <a:latin typeface="+mj-lt"/>
                <a:sym typeface="Wingdings" panose="05000000000000000000" pitchFamily="2" charset="2"/>
              </a:rPr>
              <a:t> about the brands offering’s.</a:t>
            </a:r>
          </a:p>
          <a:p>
            <a:r>
              <a:rPr lang="en-US" sz="2800" b="1" i="1" u="sng" dirty="0">
                <a:latin typeface="+mj-lt"/>
                <a:sym typeface="Wingdings" panose="05000000000000000000" pitchFamily="2" charset="2"/>
              </a:rPr>
              <a:t> [</a:t>
            </a:r>
            <a:r>
              <a:rPr lang="en-US" sz="2800" b="1" i="1" u="sng" dirty="0" err="1">
                <a:latin typeface="+mj-lt"/>
                <a:sym typeface="Wingdings" panose="05000000000000000000" pitchFamily="2" charset="2"/>
              </a:rPr>
              <a:t>fashion,affordability,accessibility</a:t>
            </a:r>
            <a:r>
              <a:rPr lang="en-US" sz="2800" b="1" i="1" u="sng" dirty="0">
                <a:latin typeface="+mj-lt"/>
                <a:sym typeface="Wingdings" panose="05000000000000000000" pitchFamily="2" charset="2"/>
              </a:rPr>
              <a:t>]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6CC7D-2A2E-D6BB-8290-F25114D2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693" y="273424"/>
            <a:ext cx="5316071" cy="33855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7ADAEB-4725-032C-847E-68325D73C387}"/>
              </a:ext>
            </a:extLst>
          </p:cNvPr>
          <p:cNvSpPr txBox="1"/>
          <p:nvPr/>
        </p:nvSpPr>
        <p:spPr>
          <a:xfrm>
            <a:off x="322729" y="4025170"/>
            <a:ext cx="610496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2. Consideration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Channels: </a:t>
            </a:r>
            <a:r>
              <a:rPr lang="en-US" sz="2800" dirty="0" err="1"/>
              <a:t>Zudio's</a:t>
            </a:r>
            <a:r>
              <a:rPr lang="en-US" sz="2800" dirty="0"/>
              <a:t> website, mobile app, in-store browsing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* Customer Actions: Researches products, compares prices, reads reviews, checks store locations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9C984-A325-DEDB-A289-9E6FCC603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693" y="3806884"/>
            <a:ext cx="5047129" cy="264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36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F57B2D-AD9E-15E0-375D-0575126F6CED}"/>
              </a:ext>
            </a:extLst>
          </p:cNvPr>
          <p:cNvSpPr txBox="1"/>
          <p:nvPr/>
        </p:nvSpPr>
        <p:spPr>
          <a:xfrm>
            <a:off x="277905" y="385482"/>
            <a:ext cx="539675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</a:t>
            </a:r>
            <a:r>
              <a:rPr lang="en-US" dirty="0">
                <a:latin typeface="Algerian" panose="04020705040A02060702" pitchFamily="82" charset="0"/>
              </a:rPr>
              <a:t>. </a:t>
            </a:r>
            <a:r>
              <a:rPr lang="en-US" sz="3200" dirty="0">
                <a:latin typeface="Algerian" panose="04020705040A02060702" pitchFamily="82" charset="0"/>
              </a:rPr>
              <a:t>Purchase</a:t>
            </a:r>
            <a:r>
              <a:rPr lang="en-US" dirty="0">
                <a:latin typeface="Algerian" panose="04020705040A02060702" pitchFamily="8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Channels: Online store, physical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Arial Rounded MT Bold" panose="020F0704030504030204" pitchFamily="34" charset="0"/>
              </a:rPr>
              <a:t>* Customer Actions: Adds items to cart, proceeds to checkout, selects payment method, completes purchase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D4D6F-B680-0823-3FAD-6D18C195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5482"/>
            <a:ext cx="4792310" cy="26737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12FA91-9718-01ED-524A-6012D6C3DA32}"/>
              </a:ext>
            </a:extLst>
          </p:cNvPr>
          <p:cNvSpPr txBox="1"/>
          <p:nvPr/>
        </p:nvSpPr>
        <p:spPr>
          <a:xfrm>
            <a:off x="277905" y="4159640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Usage/Experience</a:t>
            </a:r>
          </a:p>
          <a:p>
            <a:endParaRPr lang="en-US" sz="3600" dirty="0">
              <a:latin typeface="Algerian" panose="04020705040A02060702" pitchFamily="82" charset="0"/>
            </a:endParaRPr>
          </a:p>
          <a:p>
            <a:r>
              <a:rPr lang="en-US" dirty="0">
                <a:latin typeface="Bahnschrift SemiBold" panose="020B0502040204020203" pitchFamily="34" charset="0"/>
              </a:rPr>
              <a:t> * Channels: Wearing the product, using the product </a:t>
            </a:r>
          </a:p>
          <a:p>
            <a:endParaRPr lang="en-US" dirty="0">
              <a:latin typeface="Bahnschrift SemiBold" panose="020B0502040204020203" pitchFamily="34" charset="0"/>
            </a:endParaRPr>
          </a:p>
          <a:p>
            <a:r>
              <a:rPr lang="en-US" dirty="0">
                <a:latin typeface="Bahnschrift SemiBold" panose="020B0502040204020203" pitchFamily="34" charset="0"/>
              </a:rPr>
              <a:t>* Customer Actions: Evaluates quality, comfort, style, fits</a:t>
            </a:r>
            <a:endParaRPr lang="en-IN" dirty="0">
              <a:latin typeface="Bahnschrift SemiBol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EED3F-6D49-B0D2-471D-9D5A566F8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905" y="3679071"/>
            <a:ext cx="4792311" cy="26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54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5C0703-7FE1-47D0-6CCA-67B5D7E5F927}"/>
              </a:ext>
            </a:extLst>
          </p:cNvPr>
          <p:cNvSpPr txBox="1"/>
          <p:nvPr/>
        </p:nvSpPr>
        <p:spPr>
          <a:xfrm>
            <a:off x="125506" y="107593"/>
            <a:ext cx="609600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 </a:t>
            </a:r>
            <a:r>
              <a:rPr lang="en-US" sz="2800" dirty="0">
                <a:latin typeface="Algerian" panose="04020705040A02060702" pitchFamily="82" charset="0"/>
              </a:rPr>
              <a:t>Loyalty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Channels: Repeat purchases, referrals, social media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400" dirty="0"/>
              <a:t>* Customer Actions: Becomes a loyal customer, recommends </a:t>
            </a:r>
            <a:r>
              <a:rPr lang="en-US" sz="2400" dirty="0" err="1"/>
              <a:t>Zudio</a:t>
            </a:r>
            <a:r>
              <a:rPr lang="en-US" sz="2400" dirty="0"/>
              <a:t> to others, participates in loyalty programs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47181-7A05-78FD-86F1-FFC5190D8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24" y="107593"/>
            <a:ext cx="4010212" cy="3007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449265-5FAF-36C5-EEDA-45917082A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024" y="2994212"/>
            <a:ext cx="6373905" cy="347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29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62CB15-F425-D773-B515-75908DC4B00F}"/>
              </a:ext>
            </a:extLst>
          </p:cNvPr>
          <p:cNvSpPr txBox="1"/>
          <p:nvPr/>
        </p:nvSpPr>
        <p:spPr>
          <a:xfrm>
            <a:off x="977153" y="591671"/>
            <a:ext cx="995978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Key Considerations for </a:t>
            </a:r>
            <a:r>
              <a:rPr lang="en-US" sz="2400" dirty="0" err="1">
                <a:latin typeface="Algerian" panose="04020705040A02060702" pitchFamily="82" charset="0"/>
              </a:rPr>
              <a:t>Zudio's</a:t>
            </a:r>
            <a:r>
              <a:rPr lang="en-US" sz="2400" dirty="0">
                <a:latin typeface="Algerian" panose="04020705040A02060702" pitchFamily="82" charset="0"/>
              </a:rPr>
              <a:t> User Journey Map: </a:t>
            </a:r>
          </a:p>
          <a:p>
            <a:endParaRPr lang="en-US" sz="2400" dirty="0">
              <a:latin typeface="Algerian" panose="04020705040A020607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Mobile-first approach: Given the increasing use of smartphones, </a:t>
            </a:r>
            <a:r>
              <a:rPr lang="en-US" sz="2400" dirty="0" err="1"/>
              <a:t>Zudio</a:t>
            </a:r>
            <a:r>
              <a:rPr lang="en-US" sz="2400" dirty="0"/>
              <a:t> should optimize its online experience for mobile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* Omnichannel integration: Ensure a seamless experience across online and offline channels, allowing customers to browse, purchase, and return products through their preferred method.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* Personalized recommendations: Utilize customer data to provide tailored product suggestions and offers.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* Easy returns and exchanges: Offer hassle-free return and exchange policies to build customer trust.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* Social proof: Leverage customer reviews and testimonials to build credibility and encourage purchases.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* Loyalty programs: Reward repeat customers with exclusive discounts and benefits.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42572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308</Words>
  <Application>Microsoft Office PowerPoint</Application>
  <PresentationFormat>Widescreen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Algerian</vt:lpstr>
      <vt:lpstr>Arial</vt:lpstr>
      <vt:lpstr>Arial Rounded MT Bold</vt:lpstr>
      <vt:lpstr>Bahnschrift Light</vt:lpstr>
      <vt:lpstr>Bahnschrift SemiBold</vt:lpstr>
      <vt:lpstr>Calibri</vt:lpstr>
      <vt:lpstr>Calibri Light</vt:lpstr>
      <vt:lpstr>Office Theme</vt:lpstr>
      <vt:lpstr>           Zudio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nagasaisriramyelavarthi@gmail.com</dc:creator>
  <cp:lastModifiedBy>nagasaisriramyelavarthi@gmail.com</cp:lastModifiedBy>
  <cp:revision>2</cp:revision>
  <dcterms:created xsi:type="dcterms:W3CDTF">2024-09-18T12:55:17Z</dcterms:created>
  <dcterms:modified xsi:type="dcterms:W3CDTF">2024-09-19T13:06:20Z</dcterms:modified>
</cp:coreProperties>
</file>